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5d065f91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5d065f91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5d065f91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5d065f91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5d065f91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5d065f91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5d065f91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5d065f91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5d065f91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5d065f91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5d065f91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5d065f91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5f58126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5f58126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5d065f91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5d065f91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5d065f91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5d065f91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5d065f91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5d065f91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lab.research.google.com/drive/1eXMI2iqoo8ESx00q4TG8W3BP-UXLXOin?usp=sharing" TargetMode="External"/><Relationship Id="rId4" Type="http://schemas.openxmlformats.org/officeDocument/2006/relationships/hyperlink" Target="https://colab.research.google.com/drive/1eXMI2iqoo8ESx00q4TG8W3BP-UXLXOin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om.io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code.visualstudio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jetbrains.com/pycharm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jupyter.org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di.rc.fas.harvard.edu/pun/sys/dashboard/batch_connect/sys/Jupyter/session_contexts/new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Conda, Environments, and Notebooks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Saydjari, 2022/06/22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39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Jupyter Features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095025"/>
            <a:ext cx="85206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Code-folding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 of Contents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Colors/Themes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Autocompletion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 Timings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Much much more…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Many of these features are being </a:t>
            </a:r>
            <a:r>
              <a:rPr lang="en"/>
              <a:t>integrated</a:t>
            </a:r>
            <a:r>
              <a:rPr lang="en"/>
              <a:t> into JupyterLab and other IDEs… Find the set-up that works for you!</a:t>
            </a:r>
            <a:endParaRPr/>
          </a:p>
        </p:txBody>
      </p:sp>
      <p:pic>
        <p:nvPicPr>
          <p:cNvPr descr="demo"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625" y="1223300"/>
            <a:ext cx="4771775" cy="20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Local Demo Notebook</a:t>
            </a:r>
            <a:endParaRPr/>
          </a:p>
        </p:txBody>
      </p:sp>
      <p:sp>
        <p:nvSpPr>
          <p:cNvPr id="120" name="Google Shape;120;p23"/>
          <p:cNvSpPr txBox="1"/>
          <p:nvPr/>
        </p:nvSpPr>
        <p:spPr>
          <a:xfrm>
            <a:off x="0" y="16523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Go to Canvas Site!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Collab</a:t>
            </a:r>
            <a:r>
              <a:rPr lang="en" u="sng">
                <a:solidFill>
                  <a:schemeClr val="hlink"/>
                </a:solidFill>
                <a:hlinkClick r:id="rId4"/>
              </a:rPr>
              <a:t> Demo Notebook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IDE?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017725"/>
            <a:ext cx="85206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 == “Integrated Development Environment”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Graphical user interface that provides developer tools, generally for many languages, with “nice” features: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Plotting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Github integration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Text-editing/syntax coloring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Breakpoints/debugging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Running on remote machines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Simultaneous</a:t>
            </a:r>
            <a:r>
              <a:rPr lang="en"/>
              <a:t> editing with collaborators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Advice: Start with something FUNCTIONAL, and test bells &amp; whistles 1-by-1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Atom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63" y="572700"/>
            <a:ext cx="8313477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75" y="572700"/>
            <a:ext cx="8313477" cy="457077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 u="sng">
                <a:solidFill>
                  <a:schemeClr val="hlink"/>
                </a:solidFill>
                <a:hlinkClick r:id="rId4"/>
              </a:rPr>
              <a:t>VSCode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PyCharm</a:t>
            </a:r>
            <a:r>
              <a:rPr lang="en"/>
              <a:t> (Community)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85" y="572700"/>
            <a:ext cx="7313239" cy="457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Jupyter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4">
            <a:alphaModFix/>
          </a:blip>
          <a:srcRect b="0" l="0" r="3232" t="0"/>
          <a:stretch/>
        </p:blipFill>
        <p:spPr>
          <a:xfrm>
            <a:off x="964675" y="456225"/>
            <a:ext cx="3725918" cy="46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4851" y="456225"/>
            <a:ext cx="3453652" cy="468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Flavors of Jupyter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017725"/>
            <a:ext cx="85206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host (on your laptop)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Graphical Interface on a Cluster (</a:t>
            </a:r>
            <a:r>
              <a:rPr lang="en" u="sng">
                <a:solidFill>
                  <a:schemeClr val="hlink"/>
                </a:solidFill>
                <a:hlinkClick r:id="rId3"/>
              </a:rPr>
              <a:t>Harvard VDI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Collab (remote host you don’t really see)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Jupyter Notebook (single flow)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Jupyter Lab (access many notebooks + files)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will do local host + notebook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776" y="2119675"/>
            <a:ext cx="3254226" cy="302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11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Jupyter Notebook really?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0" y="683125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JSON (JavaScript Object Notation)- both human and machine readable (can open with a text editor!)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75" y="1235725"/>
            <a:ext cx="3655001" cy="16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75" y="3008175"/>
            <a:ext cx="3300850" cy="21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901" y="1235725"/>
            <a:ext cx="3887679" cy="375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